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261" r:id="rId4"/>
    <p:sldId id="278" r:id="rId5"/>
    <p:sldId id="262" r:id="rId6"/>
    <p:sldId id="264" r:id="rId7"/>
    <p:sldId id="266" r:id="rId8"/>
    <p:sldId id="276" r:id="rId9"/>
    <p:sldId id="27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2F0EA-182E-4B30-9988-D5466E1CE29F}" v="67" dt="2024-04-22T20:03:14.969"/>
    <p1510:client id="{C1EA5E87-48D5-468B-A996-C9A1150EBBE7}" v="121" dt="2024-04-22T19:53:05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13106 8819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16616 8749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15011 8308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16069 7902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15117 8308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15117 8308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22T16:28:19.7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15117 8308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2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Relationship Id="rId9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232557"/>
            <a:ext cx="9144000" cy="51335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sv-SE" b="1" dirty="0">
                <a:cs typeface="Calibri" panose="020F0502020204030204"/>
              </a:rPr>
              <a:t>Webb- och medlemsservice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Jeanette Forsgren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Raymond Bergmark</a:t>
            </a:r>
            <a:br>
              <a:rPr lang="sv-SE" dirty="0">
                <a:ea typeface="Calibri"/>
                <a:cs typeface="Calibri" panose="020F0502020204030204"/>
              </a:rPr>
            </a:br>
            <a:r>
              <a:rPr lang="sv-SE" dirty="0" err="1">
                <a:ea typeface="Calibri"/>
                <a:cs typeface="Calibri" panose="020F0502020204030204"/>
              </a:rPr>
              <a:t>Armel</a:t>
            </a:r>
            <a:r>
              <a:rPr lang="sv-SE" dirty="0">
                <a:ea typeface="Calibri"/>
                <a:cs typeface="Calibri" panose="020F0502020204030204"/>
              </a:rPr>
              <a:t> </a:t>
            </a:r>
            <a:r>
              <a:rPr lang="sv-SE" dirty="0" err="1">
                <a:ea typeface="Calibri"/>
                <a:cs typeface="Calibri" panose="020F0502020204030204"/>
              </a:rPr>
              <a:t>Grimault</a:t>
            </a:r>
            <a:br>
              <a:rPr lang="sv-SE" dirty="0">
                <a:ea typeface="Calibri"/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Jonas Keijser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Ansvar: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ansvara för att informationen på fredrikshof.se är aktuell och korrekt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kommunicera på webb och </a:t>
            </a:r>
            <a:r>
              <a:rPr lang="sv-SE" dirty="0" err="1">
                <a:cs typeface="Calibri" panose="020F0502020204030204"/>
              </a:rPr>
              <a:t>facebook</a:t>
            </a:r>
            <a:r>
              <a:rPr lang="sv-SE" dirty="0">
                <a:cs typeface="Calibri" panose="020F0502020204030204"/>
              </a:rPr>
              <a:t> (kontaktpersoner, kommittéer, styrelseinfo </a:t>
            </a:r>
            <a:r>
              <a:rPr lang="sv-SE" dirty="0" err="1">
                <a:cs typeface="Calibri" panose="020F0502020204030204"/>
              </a:rPr>
              <a:t>m.m</a:t>
            </a:r>
            <a:r>
              <a:rPr lang="sv-SE" dirty="0">
                <a:cs typeface="Calibri" panose="020F0502020204030204"/>
              </a:rPr>
              <a:t>)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planera webbarbetet under året 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</a:t>
            </a:r>
            <a:r>
              <a:rPr lang="sv-SE" dirty="0">
                <a:ea typeface="+mn-lt"/>
                <a:cs typeface="+mn-lt"/>
              </a:rPr>
              <a:t>supporta i konto-, avgifts- och medlemsfrågor och ansvara för nödvändigt registerunderhåll</a:t>
            </a:r>
            <a:br>
              <a:rPr lang="sv-SE" dirty="0">
                <a:ea typeface="+mn-lt"/>
                <a:cs typeface="+mn-lt"/>
              </a:rPr>
            </a:br>
            <a:br>
              <a:rPr lang="sv-SE" dirty="0">
                <a:ea typeface="+mn-lt"/>
                <a:cs typeface="+mn-lt"/>
              </a:rPr>
            </a:br>
            <a:r>
              <a:rPr lang="sv-SE" dirty="0" err="1">
                <a:ea typeface="+mn-lt"/>
                <a:cs typeface="+mn-lt"/>
              </a:rPr>
              <a:t>Styrelsekontakt</a:t>
            </a:r>
            <a:r>
              <a:rPr lang="sv-SE" dirty="0">
                <a:ea typeface="+mn-lt"/>
                <a:cs typeface="+mn-lt"/>
              </a:rPr>
              <a:t>:</a:t>
            </a:r>
            <a:br>
              <a:rPr lang="sv-SE" dirty="0">
                <a:ea typeface="+mn-lt"/>
                <a:cs typeface="+mn-lt"/>
              </a:rPr>
            </a:br>
            <a:br>
              <a:rPr lang="sv-SE" dirty="0">
                <a:ea typeface="+mn-lt"/>
                <a:cs typeface="+mn-lt"/>
              </a:rPr>
            </a:br>
            <a:r>
              <a:rPr lang="sv-SE" dirty="0">
                <a:ea typeface="+mn-lt"/>
                <a:cs typeface="+mn-lt"/>
              </a:rPr>
              <a:t>Isac </a:t>
            </a:r>
            <a:r>
              <a:rPr lang="sv-SE" dirty="0" err="1">
                <a:ea typeface="+mn-lt"/>
                <a:cs typeface="+mn-lt"/>
              </a:rPr>
              <a:t>Sangwill</a:t>
            </a:r>
            <a:br>
              <a:rPr lang="sv-SE" dirty="0">
                <a:ea typeface="+mn-lt"/>
                <a:cs typeface="+mn-lt"/>
              </a:rPr>
            </a:br>
            <a:r>
              <a:rPr lang="sv-SE" dirty="0">
                <a:ea typeface="+mn-lt"/>
                <a:cs typeface="+mn-lt"/>
              </a:rPr>
              <a:t>Elizabeth </a:t>
            </a:r>
            <a:r>
              <a:rPr lang="sv-SE" dirty="0" err="1">
                <a:ea typeface="+mn-lt"/>
                <a:cs typeface="+mn-lt"/>
              </a:rPr>
              <a:t>Lavalier</a:t>
            </a:r>
            <a:br>
              <a:rPr lang="sv-SE" dirty="0">
                <a:ea typeface="+mn-lt"/>
                <a:cs typeface="+mn-lt"/>
              </a:rPr>
            </a:br>
            <a:endParaRPr lang="sv-SE" dirty="0">
              <a:ea typeface="Calibri" panose="020F0502020204030204"/>
              <a:cs typeface="Calibri" panose="020F0502020204030204"/>
            </a:endParaRPr>
          </a:p>
          <a:p>
            <a:pPr algn="l"/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076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50783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Ledare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 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Sammankallande: Anti Wendel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Samtliga huvudledare på träningsställen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Ansvar: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/>
              </a:rPr>
              <a:t>- arrangera ledarutbildning</a:t>
            </a:r>
            <a:br>
              <a:rPr lang="sv-SE" dirty="0">
                <a:ea typeface="Calibri"/>
                <a:cs typeface="Calibri"/>
              </a:rPr>
            </a:br>
            <a:r>
              <a:rPr lang="sv-SE" dirty="0">
                <a:ea typeface="Calibri"/>
                <a:cs typeface="Calibri"/>
              </a:rPr>
              <a:t>- arrangera ledarträff</a:t>
            </a:r>
            <a:br>
              <a:rPr lang="sv-SE" dirty="0">
                <a:ea typeface="Calibri"/>
                <a:cs typeface="Calibri"/>
              </a:rPr>
            </a:br>
            <a:r>
              <a:rPr lang="sv-SE" dirty="0">
                <a:ea typeface="Calibri"/>
                <a:cs typeface="Calibri"/>
              </a:rPr>
              <a:t>- arbeta med ledarfrågor</a:t>
            </a:r>
            <a:br>
              <a:rPr lang="sv-SE" dirty="0">
                <a:ea typeface="Calibri"/>
                <a:cs typeface="Calibri"/>
              </a:rPr>
            </a:br>
            <a:br>
              <a:rPr lang="sv-SE" dirty="0">
                <a:ea typeface="Calibri"/>
                <a:cs typeface="Calibri"/>
              </a:rPr>
            </a:br>
            <a:r>
              <a:rPr lang="sv-SE" dirty="0" err="1">
                <a:ea typeface="Calibri"/>
                <a:cs typeface="Calibri"/>
              </a:rPr>
              <a:t>Styrelsekontakt</a:t>
            </a:r>
            <a:r>
              <a:rPr lang="sv-SE" dirty="0">
                <a:ea typeface="Calibri"/>
                <a:cs typeface="Calibri"/>
              </a:rPr>
              <a:t>: </a:t>
            </a:r>
            <a:br>
              <a:rPr lang="sv-SE" dirty="0">
                <a:ea typeface="Calibri"/>
                <a:cs typeface="Calibri"/>
              </a:rPr>
            </a:br>
            <a:r>
              <a:rPr lang="sv-SE" dirty="0">
                <a:ea typeface="Calibri"/>
                <a:cs typeface="Calibri"/>
              </a:rPr>
              <a:t>Lennart Hellsten</a:t>
            </a:r>
          </a:p>
          <a:p>
            <a:pPr algn="l"/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1135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50783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Kläder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Roger </a:t>
            </a:r>
            <a:r>
              <a:rPr lang="sv-SE" dirty="0" err="1">
                <a:cs typeface="Calibri" panose="020F0502020204030204"/>
              </a:rPr>
              <a:t>Chudi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Ansvar: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upprätthålla avtal och kontakt med Bioracer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ansvara för att klädleveranser fungerar och </a:t>
            </a:r>
            <a:r>
              <a:rPr lang="sv-SE" dirty="0" err="1">
                <a:cs typeface="Calibri" panose="020F0502020204030204"/>
              </a:rPr>
              <a:t>bl</a:t>
            </a:r>
            <a:r>
              <a:rPr lang="sv-SE" dirty="0">
                <a:cs typeface="Calibri" panose="020F0502020204030204"/>
              </a:rPr>
              <a:t> a levereras inför lopp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supporta medlemmar i klädfrågor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/>
              </a:rPr>
              <a:t>- driva befintliga sponsorpartners och verka för fler</a:t>
            </a:r>
            <a:br>
              <a:rPr lang="sv-SE" dirty="0">
                <a:ea typeface="Calibri"/>
                <a:cs typeface="Calibri"/>
              </a:rPr>
            </a:br>
            <a:br>
              <a:rPr lang="sv-SE" dirty="0">
                <a:ea typeface="Calibri"/>
                <a:cs typeface="Calibri"/>
              </a:rPr>
            </a:br>
            <a:r>
              <a:rPr lang="sv-SE" dirty="0" err="1">
                <a:ea typeface="Calibri"/>
                <a:cs typeface="Calibri"/>
              </a:rPr>
              <a:t>Styrelsekontakt</a:t>
            </a:r>
            <a:r>
              <a:rPr lang="sv-SE" dirty="0">
                <a:ea typeface="Calibri"/>
                <a:cs typeface="Calibri"/>
              </a:rPr>
              <a:t>: </a:t>
            </a:r>
            <a:br>
              <a:rPr lang="sv-SE" dirty="0">
                <a:ea typeface="Calibri"/>
                <a:cs typeface="Calibri"/>
              </a:rPr>
            </a:br>
            <a:r>
              <a:rPr lang="sv-SE" dirty="0">
                <a:ea typeface="Calibri"/>
                <a:cs typeface="Calibri"/>
              </a:rPr>
              <a:t>Roger </a:t>
            </a:r>
            <a:r>
              <a:rPr lang="sv-SE" dirty="0" err="1">
                <a:ea typeface="Calibri"/>
                <a:cs typeface="Calibri"/>
              </a:rPr>
              <a:t>Chudi</a:t>
            </a:r>
          </a:p>
          <a:p>
            <a:pPr algn="l"/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746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50783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Sponsorer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 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Jonas </a:t>
            </a:r>
            <a:r>
              <a:rPr lang="sv-SE" dirty="0" err="1">
                <a:cs typeface="Calibri" panose="020F0502020204030204"/>
              </a:rPr>
              <a:t>Keijser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Ansvar: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/>
              </a:rPr>
              <a:t>- driva befintliga sponsorpartners och verka för fler</a:t>
            </a:r>
            <a:br>
              <a:rPr lang="sv-SE" dirty="0">
                <a:ea typeface="Calibri"/>
                <a:cs typeface="Calibri"/>
              </a:rPr>
            </a:br>
            <a:br>
              <a:rPr lang="sv-SE" dirty="0">
                <a:ea typeface="Calibri"/>
                <a:cs typeface="Calibri"/>
              </a:rPr>
            </a:br>
            <a:r>
              <a:rPr lang="sv-SE" dirty="0" err="1">
                <a:ea typeface="Calibri"/>
                <a:cs typeface="Calibri"/>
              </a:rPr>
              <a:t>Styrelsekontakt</a:t>
            </a:r>
            <a:r>
              <a:rPr lang="sv-SE" dirty="0">
                <a:ea typeface="Calibri"/>
                <a:cs typeface="Calibri"/>
              </a:rPr>
              <a:t>: </a:t>
            </a:r>
            <a:br>
              <a:rPr lang="sv-SE" dirty="0">
                <a:ea typeface="Calibri"/>
                <a:cs typeface="Calibri"/>
              </a:rPr>
            </a:br>
            <a:r>
              <a:rPr lang="sv-SE" dirty="0">
                <a:ea typeface="Calibri"/>
                <a:cs typeface="Calibri"/>
              </a:rPr>
              <a:t>Elizabeth </a:t>
            </a:r>
            <a:r>
              <a:rPr lang="sv-SE" dirty="0" err="1">
                <a:ea typeface="Calibri"/>
                <a:cs typeface="Calibri"/>
              </a:rPr>
              <a:t>Lavalier</a:t>
            </a:r>
          </a:p>
          <a:p>
            <a:pPr algn="l"/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560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4691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Ungdom landsväg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Isac </a:t>
            </a:r>
            <a:r>
              <a:rPr lang="sv-SE" dirty="0" err="1">
                <a:cs typeface="Calibri" panose="020F0502020204030204"/>
              </a:rPr>
              <a:t>Sangwill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Carin </a:t>
            </a:r>
            <a:r>
              <a:rPr lang="sv-SE" dirty="0" err="1">
                <a:cs typeface="Calibri" panose="020F0502020204030204"/>
              </a:rPr>
              <a:t>Lhotsky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Ansvar: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upprätthålla ungdomsverksamhet inom cykel på landsväg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stötta ungdomarna vid tävlingar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- arrangera träningsläger för ungdomar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 err="1">
                <a:cs typeface="Calibri" panose="020F0502020204030204"/>
              </a:rPr>
              <a:t>Styrelsekontakt</a:t>
            </a:r>
            <a:r>
              <a:rPr lang="sv-SE" dirty="0">
                <a:cs typeface="Calibri" panose="020F0502020204030204"/>
              </a:rPr>
              <a:t>: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Isac </a:t>
            </a:r>
            <a:r>
              <a:rPr lang="sv-SE" dirty="0" err="1">
                <a:cs typeface="Calibri" panose="020F0502020204030204"/>
              </a:rPr>
              <a:t>Sangwill</a:t>
            </a:r>
            <a:endParaRPr lang="sv-SE" dirty="0" err="1">
              <a:ea typeface="Calibri"/>
              <a:cs typeface="Calibri"/>
            </a:endParaRPr>
          </a:p>
          <a:p>
            <a:pPr algn="l"/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052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4691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Tävling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Lars Persson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 err="1">
                <a:cs typeface="Calibri" panose="020F0502020204030204"/>
              </a:rPr>
              <a:t>Styrelsekontakt</a:t>
            </a:r>
            <a:r>
              <a:rPr lang="sv-SE" dirty="0">
                <a:cs typeface="Calibri" panose="020F0502020204030204"/>
              </a:rPr>
              <a:t>: 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Roger </a:t>
            </a:r>
            <a:r>
              <a:rPr lang="sv-SE" dirty="0" err="1">
                <a:cs typeface="Calibri" panose="020F0502020204030204"/>
              </a:rPr>
              <a:t>Chudi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771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4691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 err="1">
                <a:cs typeface="Calibri" panose="020F0502020204030204"/>
              </a:rPr>
              <a:t>Landsvägscup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Karolina Örnstedt</a:t>
            </a: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Robert Hulthén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Ansvar:</a:t>
            </a:r>
          </a:p>
          <a:p>
            <a:pPr algn="l"/>
            <a:r>
              <a:rPr lang="sv-SE" dirty="0">
                <a:cs typeface="Calibri" panose="020F0502020204030204"/>
              </a:rPr>
              <a:t>Arrangera Skeppsholmen GP</a:t>
            </a:r>
            <a:br>
              <a:rPr lang="en-US" dirty="0"/>
            </a:br>
            <a:endParaRPr lang="sv-SE">
              <a:ea typeface="Calibri"/>
              <a:cs typeface="Calibri" panose="020F0502020204030204"/>
            </a:endParaRPr>
          </a:p>
          <a:p>
            <a:pPr algn="l"/>
            <a:endParaRPr lang="sv-SE">
              <a:ea typeface="Calibri"/>
              <a:cs typeface="Calibri" panose="020F0502020204030204"/>
            </a:endParaRPr>
          </a:p>
          <a:p>
            <a:pPr algn="l"/>
            <a:r>
              <a:rPr lang="sv-SE" dirty="0" err="1">
                <a:ea typeface="Calibri"/>
                <a:cs typeface="Calibri" panose="020F0502020204030204"/>
              </a:rPr>
              <a:t>Styrelsekontakt</a:t>
            </a:r>
            <a:r>
              <a:rPr lang="sv-SE" dirty="0">
                <a:ea typeface="Calibri"/>
                <a:cs typeface="Calibri" panose="020F0502020204030204"/>
              </a:rPr>
              <a:t>:</a:t>
            </a:r>
            <a:br>
              <a:rPr lang="sv-SE" dirty="0">
                <a:ea typeface="Calibri"/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Roger </a:t>
            </a:r>
            <a:r>
              <a:rPr lang="sv-SE" dirty="0" err="1">
                <a:ea typeface="Calibri"/>
                <a:cs typeface="Calibri" panose="020F0502020204030204"/>
              </a:rPr>
              <a:t>Chudi</a:t>
            </a:r>
          </a:p>
          <a:p>
            <a:pPr algn="l"/>
            <a:endParaRPr lang="sv-SE" dirty="0"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137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Kommittéer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5012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 b="1" dirty="0">
                <a:cs typeface="Calibri" panose="020F0502020204030204"/>
              </a:rPr>
              <a:t>Vätterngrupperna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cs typeface="Calibri" panose="020F0502020204030204"/>
              </a:rPr>
              <a:t>Rekrytering pågår</a:t>
            </a:r>
            <a:br>
              <a:rPr lang="sv-SE" dirty="0">
                <a:ea typeface="Calibri"/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Ansvar:</a:t>
            </a:r>
            <a:endParaRPr lang="sv-SE" dirty="0"/>
          </a:p>
          <a:p>
            <a:pPr algn="l"/>
            <a:r>
              <a:rPr lang="sv-SE" dirty="0">
                <a:cs typeface="Calibri" panose="020F0502020204030204"/>
              </a:rPr>
              <a:t>Administrera och leda deltagandet i Vättern runt.</a:t>
            </a:r>
          </a:p>
          <a:p>
            <a:pPr algn="l"/>
            <a:endParaRPr lang="en-US" dirty="0"/>
          </a:p>
          <a:p>
            <a:pPr algn="l"/>
            <a:r>
              <a:rPr lang="sv-SE" dirty="0" err="1">
                <a:cs typeface="Calibri"/>
              </a:rPr>
              <a:t>Styrelsekontakt</a:t>
            </a:r>
            <a:r>
              <a:rPr lang="sv-SE" dirty="0">
                <a:cs typeface="Calibri"/>
              </a:rPr>
              <a:t>: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Elizabeth </a:t>
            </a:r>
            <a:r>
              <a:rPr lang="sv-SE" dirty="0" err="1">
                <a:cs typeface="Calibri"/>
              </a:rPr>
              <a:t>Lavalier</a:t>
            </a:r>
            <a:br>
              <a:rPr lang="en-US" dirty="0"/>
            </a:br>
            <a:br>
              <a:rPr lang="sv-SE" dirty="0">
                <a:cs typeface="Calibri" panose="020F0502020204030204"/>
              </a:rPr>
            </a:br>
            <a:endParaRPr lang="sv-SE" dirty="0">
              <a:ea typeface="Calibri"/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Pennanteckning 5">
                <a:extLst>
                  <a:ext uri="{FF2B5EF4-FFF2-40B4-BE49-F238E27FC236}">
                    <a16:creationId xmlns:a16="http://schemas.microsoft.com/office/drawing/2014/main" id="{F74F8B44-C436-C54F-7A6A-09241926647F}"/>
                  </a:ext>
                </a:extLst>
              </p14:cNvPr>
              <p14:cNvContentPartPr/>
              <p14:nvPr/>
            </p14:nvContentPartPr>
            <p14:xfrm>
              <a:off x="6255774" y="5499919"/>
              <a:ext cx="18435" cy="18435"/>
            </p14:xfrm>
          </p:contentPart>
        </mc:Choice>
        <mc:Fallback xmlns="">
          <p:pic>
            <p:nvPicPr>
              <p:cNvPr id="6" name="Pennanteckning 5">
                <a:extLst>
                  <a:ext uri="{FF2B5EF4-FFF2-40B4-BE49-F238E27FC236}">
                    <a16:creationId xmlns:a16="http://schemas.microsoft.com/office/drawing/2014/main" id="{F74F8B44-C436-C54F-7A6A-0924192664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2459" y="4578169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ennanteckning 6">
                <a:extLst>
                  <a:ext uri="{FF2B5EF4-FFF2-40B4-BE49-F238E27FC236}">
                    <a16:creationId xmlns:a16="http://schemas.microsoft.com/office/drawing/2014/main" id="{F0776084-1901-DD86-34C2-A6261D9AC48D}"/>
                  </a:ext>
                </a:extLst>
              </p14:cNvPr>
              <p14:cNvContentPartPr/>
              <p14:nvPr/>
            </p14:nvContentPartPr>
            <p14:xfrm>
              <a:off x="8701548" y="5450758"/>
              <a:ext cx="18435" cy="18435"/>
            </p14:xfrm>
          </p:contentPart>
        </mc:Choice>
        <mc:Fallback xmlns="">
          <p:pic>
            <p:nvPicPr>
              <p:cNvPr id="7" name="Pennanteckning 6">
                <a:extLst>
                  <a:ext uri="{FF2B5EF4-FFF2-40B4-BE49-F238E27FC236}">
                    <a16:creationId xmlns:a16="http://schemas.microsoft.com/office/drawing/2014/main" id="{F0776084-1901-DD86-34C2-A6261D9AC4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98233" y="4547443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10F5F912-1D6F-41D0-0352-8B23AC455E5B}"/>
                  </a:ext>
                </a:extLst>
              </p14:cNvPr>
              <p14:cNvContentPartPr/>
              <p14:nvPr/>
            </p14:nvContentPartPr>
            <p14:xfrm>
              <a:off x="7583129" y="5143499"/>
              <a:ext cx="18435" cy="18435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10F5F912-1D6F-41D0-0352-8B23AC455E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9814" y="4240184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3F52BDF-918C-BE48-57C1-C4CBC5643EE9}"/>
                  </a:ext>
                </a:extLst>
              </p14:cNvPr>
              <p14:cNvContentPartPr/>
              <p14:nvPr/>
            </p14:nvContentPartPr>
            <p14:xfrm>
              <a:off x="8320548" y="4860822"/>
              <a:ext cx="18435" cy="18435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3F52BDF-918C-BE48-57C1-C4CBC5643E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98798" y="3939072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4EC29B68-4BA7-F3D3-0AF2-31E517ED1ECE}"/>
                  </a:ext>
                </a:extLst>
              </p14:cNvPr>
              <p14:cNvContentPartPr/>
              <p14:nvPr/>
            </p14:nvContentPartPr>
            <p14:xfrm>
              <a:off x="7656871" y="5143499"/>
              <a:ext cx="18435" cy="18435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4EC29B68-4BA7-F3D3-0AF2-31E517ED1E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3556" y="4240184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3A61F71-3A06-5A16-A71B-8D41B8322BE3}"/>
                  </a:ext>
                </a:extLst>
              </p14:cNvPr>
              <p14:cNvContentPartPr/>
              <p14:nvPr/>
            </p14:nvContentPartPr>
            <p14:xfrm>
              <a:off x="7656871" y="5143499"/>
              <a:ext cx="18435" cy="18435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3A61F71-3A06-5A16-A71B-8D41B8322B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3556" y="4240184"/>
                <a:ext cx="1843500" cy="18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4E693487-C350-FAFE-8A57-D6B3671A7625}"/>
                  </a:ext>
                </a:extLst>
              </p14:cNvPr>
              <p14:cNvContentPartPr/>
              <p14:nvPr/>
            </p14:nvContentPartPr>
            <p14:xfrm>
              <a:off x="7656871" y="5143499"/>
              <a:ext cx="18435" cy="18435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4E693487-C350-FAFE-8A57-D6B3671A7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3556" y="4240184"/>
                <a:ext cx="1843500" cy="18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431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1612" y="519587"/>
            <a:ext cx="9144000" cy="815976"/>
          </a:xfrm>
        </p:spPr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IT-funktion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69" y="1531007"/>
            <a:ext cx="9144000" cy="4691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b="1" dirty="0">
                <a:cs typeface="Calibri" panose="020F0502020204030204"/>
              </a:rPr>
              <a:t>Per Forsgren</a:t>
            </a: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br>
              <a:rPr lang="sv-SE" dirty="0">
                <a:cs typeface="Calibri" panose="020F0502020204030204"/>
              </a:rPr>
            </a:br>
            <a:r>
              <a:rPr lang="sv-SE" dirty="0">
                <a:ea typeface="Calibri"/>
                <a:cs typeface="Calibri" panose="020F0502020204030204"/>
              </a:rPr>
              <a:t>Ansvar:</a:t>
            </a:r>
          </a:p>
          <a:p>
            <a:pPr algn="l"/>
            <a:r>
              <a:rPr lang="en-US" dirty="0" err="1"/>
              <a:t>Nyupplägg</a:t>
            </a:r>
            <a:r>
              <a:rPr lang="en-US" dirty="0"/>
              <a:t> </a:t>
            </a:r>
            <a:r>
              <a:rPr lang="en-US" dirty="0" err="1"/>
              <a:t>och</a:t>
            </a:r>
            <a:r>
              <a:rPr lang="en-US" dirty="0"/>
              <a:t> </a:t>
            </a:r>
            <a:r>
              <a:rPr lang="en-US" dirty="0" err="1"/>
              <a:t>underhåll</a:t>
            </a:r>
            <a:r>
              <a:rPr lang="en-US" dirty="0"/>
              <a:t> av google-</a:t>
            </a:r>
            <a:r>
              <a:rPr lang="en-US" dirty="0" err="1"/>
              <a:t>konton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administration av Slack.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Support vid </a:t>
            </a:r>
            <a:r>
              <a:rPr lang="en-US" dirty="0" err="1">
                <a:cs typeface="Calibri" panose="020F0502020204030204"/>
              </a:rPr>
              <a:t>användarproblem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gällande</a:t>
            </a:r>
            <a:r>
              <a:rPr lang="en-US" dirty="0">
                <a:cs typeface="Calibri" panose="020F0502020204030204"/>
              </a:rPr>
              <a:t> Drive</a:t>
            </a:r>
            <a:endParaRPr lang="sv-SE" dirty="0">
              <a:cs typeface="Calibri" panose="020F0502020204030204"/>
            </a:endParaRPr>
          </a:p>
          <a:p>
            <a:pPr algn="l"/>
            <a:r>
              <a:rPr lang="sv-SE" dirty="0">
                <a:cs typeface="Calibri" panose="020F0502020204030204"/>
              </a:rPr>
              <a:t> </a:t>
            </a:r>
            <a:br>
              <a:rPr lang="en-US" dirty="0"/>
            </a:br>
            <a:br>
              <a:rPr lang="sv-SE" dirty="0">
                <a:cs typeface="Calibri" panose="020F0502020204030204"/>
              </a:rPr>
            </a:br>
            <a:endParaRPr lang="sv-SE">
              <a:ea typeface="Calibri"/>
              <a:cs typeface="Calibri" panose="020F0502020204030204"/>
            </a:endParaRPr>
          </a:p>
          <a:p>
            <a:pPr marL="457200" indent="-457200" algn="l">
              <a:buAutoNum type="arabicPeriod"/>
            </a:pPr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499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337</Words>
  <Application>Microsoft Office PowerPoint</Application>
  <PresentationFormat>Bredbild</PresentationFormat>
  <Paragraphs>26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Kommittéer</vt:lpstr>
      <vt:lpstr>Kommittéer</vt:lpstr>
      <vt:lpstr>Kommittéer</vt:lpstr>
      <vt:lpstr>Kommittéer</vt:lpstr>
      <vt:lpstr>Kommittéer</vt:lpstr>
      <vt:lpstr>Kommittéer</vt:lpstr>
      <vt:lpstr>Kommittéer</vt:lpstr>
      <vt:lpstr>Kommittéer</vt:lpstr>
      <vt:lpstr>IT-funktion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Isac Sangwill</dc:creator>
  <cp:lastModifiedBy>Isac Sangwill</cp:lastModifiedBy>
  <cp:revision>931</cp:revision>
  <dcterms:created xsi:type="dcterms:W3CDTF">2022-11-02T15:15:53Z</dcterms:created>
  <dcterms:modified xsi:type="dcterms:W3CDTF">2024-04-23T05:40:58Z</dcterms:modified>
</cp:coreProperties>
</file>